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328FBD-781B-4D14-BCA4-C652298631A2}" v="4" dt="2020-06-05T06:31:20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ZIKA JAŠAREVIĆ" userId="S::rezika.jasarevic@skole.hr::e1edf323-852e-4325-a6c2-7c7e6474b547" providerId="AD" clId="Web-{4A328FBD-781B-4D14-BCA4-C652298631A2}"/>
    <pc:docChg chg="modSld">
      <pc:chgData name="REZIKA JAŠAREVIĆ" userId="S::rezika.jasarevic@skole.hr::e1edf323-852e-4325-a6c2-7c7e6474b547" providerId="AD" clId="Web-{4A328FBD-781B-4D14-BCA4-C652298631A2}" dt="2020-06-05T06:31:20.606" v="3" actId="20577"/>
      <pc:docMkLst>
        <pc:docMk/>
      </pc:docMkLst>
      <pc:sldChg chg="modSp">
        <pc:chgData name="REZIKA JAŠAREVIĆ" userId="S::rezika.jasarevic@skole.hr::e1edf323-852e-4325-a6c2-7c7e6474b547" providerId="AD" clId="Web-{4A328FBD-781B-4D14-BCA4-C652298631A2}" dt="2020-06-05T06:31:20.606" v="2" actId="20577"/>
        <pc:sldMkLst>
          <pc:docMk/>
          <pc:sldMk cId="4091207477" sldId="256"/>
        </pc:sldMkLst>
        <pc:spChg chg="mod">
          <ac:chgData name="REZIKA JAŠAREVIĆ" userId="S::rezika.jasarevic@skole.hr::e1edf323-852e-4325-a6c2-7c7e6474b547" providerId="AD" clId="Web-{4A328FBD-781B-4D14-BCA4-C652298631A2}" dt="2020-06-05T06:31:20.606" v="2" actId="20577"/>
          <ac:spMkLst>
            <pc:docMk/>
            <pc:sldMk cId="4091207477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2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296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24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80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682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24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20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25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72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36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297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8170-BCB4-406E-8C36-003C33533535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946F-DFFF-479C-8169-DC76117445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9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6" y="1490199"/>
            <a:ext cx="3364632" cy="277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16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b="1"/>
              <a:t>Sretan Dan škole </a:t>
            </a:r>
            <a:br>
              <a:rPr lang="hr-HR" b="1"/>
            </a:br>
            <a:r>
              <a:rPr lang="hr-HR" b="1"/>
              <a:t>                svim djelatnicima i                             učenicima  </a:t>
            </a:r>
            <a:r>
              <a:rPr lang="hr-HR"/>
              <a:t/>
            </a:r>
            <a:br>
              <a:rPr lang="hr-HR"/>
            </a:b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00" y="3118070"/>
            <a:ext cx="6644640" cy="37376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3392"/>
            <a:ext cx="345638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6D2CF404C4F24D97321AB6C2657900" ma:contentTypeVersion="8" ma:contentTypeDescription="Stvaranje novog dokumenta." ma:contentTypeScope="" ma:versionID="787d1b0d40705c653d393c366596e6d4">
  <xsd:schema xmlns:xsd="http://www.w3.org/2001/XMLSchema" xmlns:xs="http://www.w3.org/2001/XMLSchema" xmlns:p="http://schemas.microsoft.com/office/2006/metadata/properties" xmlns:ns2="3498d0d5-97d2-42ca-9090-95be33117fb9" targetNamespace="http://schemas.microsoft.com/office/2006/metadata/properties" ma:root="true" ma:fieldsID="7b4cf1373ebba3b438985e6614707cca" ns2:_="">
    <xsd:import namespace="3498d0d5-97d2-42ca-9090-95be33117f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d0d5-97d2-42ca-9090-95be3311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5AD816-221E-450C-84D3-476E58CDEF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81321E-3CE9-4E11-ADBC-8BFD9A82FD3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498d0d5-97d2-42ca-9090-95be33117fb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C3A99F-A1ED-473F-B71B-2E9FDE5C378D}">
  <ds:schemaRefs>
    <ds:schemaRef ds:uri="3498d0d5-97d2-42ca-9090-95be33117f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Prikaz na zaslonu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sustava Office</vt:lpstr>
      <vt:lpstr>Sretan Dan škole                  svim djelatnicima i                             učenicima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Sretan dan škole                  svim djelatnicima i                             učenicima</dc:title>
  <dc:creator>Tajcar_PC</dc:creator>
  <cp:lastModifiedBy>Korisnik</cp:lastModifiedBy>
  <cp:revision>2</cp:revision>
  <dcterms:created xsi:type="dcterms:W3CDTF">2020-06-05T06:14:24Z</dcterms:created>
  <dcterms:modified xsi:type="dcterms:W3CDTF">2020-06-05T06:53:36Z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0x010100A66D2CF404C4F24D97321AB6C2657900</vt:lpwstr>
  </property>
</Properties>
</file>