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57" r:id="rId5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6086C17-A383-40A3-8D8C-9A4FF1774823}" v="2" dt="2020-06-04T05:46:27.008"/>
    <p1510:client id="{99669B7C-2BD3-4151-AD7A-66E6AD418690}" v="3" dt="2020-06-04T05:51:51.120"/>
    <p1510:client id="{EF03AE35-E87F-43EB-B515-D20BD445547C}" v="102" dt="2020-06-03T14:51:00.53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65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nja Branišelj Paulin" userId="S::sanja.braniselj-paulin@skole.hr::886bd483-0be6-456c-96ef-8742ed177972" providerId="AD" clId="Web-{86086C17-A383-40A3-8D8C-9A4FF1774823}"/>
    <pc:docChg chg="modSld">
      <pc:chgData name="Sanja Branišelj Paulin" userId="S::sanja.braniselj-paulin@skole.hr::886bd483-0be6-456c-96ef-8742ed177972" providerId="AD" clId="Web-{86086C17-A383-40A3-8D8C-9A4FF1774823}" dt="2020-06-04T05:46:27.008" v="1" actId="1076"/>
      <pc:docMkLst>
        <pc:docMk/>
      </pc:docMkLst>
      <pc:sldChg chg="modSp">
        <pc:chgData name="Sanja Branišelj Paulin" userId="S::sanja.braniselj-paulin@skole.hr::886bd483-0be6-456c-96ef-8742ed177972" providerId="AD" clId="Web-{86086C17-A383-40A3-8D8C-9A4FF1774823}" dt="2020-06-04T05:46:27.008" v="1" actId="1076"/>
        <pc:sldMkLst>
          <pc:docMk/>
          <pc:sldMk cId="2752267624" sldId="257"/>
        </pc:sldMkLst>
        <pc:spChg chg="mod">
          <ac:chgData name="Sanja Branišelj Paulin" userId="S::sanja.braniselj-paulin@skole.hr::886bd483-0be6-456c-96ef-8742ed177972" providerId="AD" clId="Web-{86086C17-A383-40A3-8D8C-9A4FF1774823}" dt="2020-06-04T05:46:27.008" v="1" actId="1076"/>
          <ac:spMkLst>
            <pc:docMk/>
            <pc:sldMk cId="2752267624" sldId="257"/>
            <ac:spMk id="21" creationId="{F04767B3-9766-478F-B85E-FB1954FE1D59}"/>
          </ac:spMkLst>
        </pc:spChg>
      </pc:sldChg>
    </pc:docChg>
  </pc:docChgLst>
  <pc:docChgLst>
    <pc:chgData name="Lori Ana Naglić" userId="S::lori-ana.naglic@skole.hr::525078d3-a6aa-4bf4-9dfb-e93d9a796f3b" providerId="AD" clId="Web-{99669B7C-2BD3-4151-AD7A-66E6AD418690}"/>
    <pc:docChg chg="modSld">
      <pc:chgData name="Lori Ana Naglić" userId="S::lori-ana.naglic@skole.hr::525078d3-a6aa-4bf4-9dfb-e93d9a796f3b" providerId="AD" clId="Web-{99669B7C-2BD3-4151-AD7A-66E6AD418690}" dt="2020-06-04T05:51:51.120" v="2" actId="14100"/>
      <pc:docMkLst>
        <pc:docMk/>
      </pc:docMkLst>
      <pc:sldChg chg="modSp">
        <pc:chgData name="Lori Ana Naglić" userId="S::lori-ana.naglic@skole.hr::525078d3-a6aa-4bf4-9dfb-e93d9a796f3b" providerId="AD" clId="Web-{99669B7C-2BD3-4151-AD7A-66E6AD418690}" dt="2020-06-04T05:51:51.120" v="2" actId="14100"/>
        <pc:sldMkLst>
          <pc:docMk/>
          <pc:sldMk cId="2752267624" sldId="257"/>
        </pc:sldMkLst>
        <pc:grpChg chg="mod">
          <ac:chgData name="Lori Ana Naglić" userId="S::lori-ana.naglic@skole.hr::525078d3-a6aa-4bf4-9dfb-e93d9a796f3b" providerId="AD" clId="Web-{99669B7C-2BD3-4151-AD7A-66E6AD418690}" dt="2020-06-04T05:51:51.120" v="2" actId="14100"/>
          <ac:grpSpMkLst>
            <pc:docMk/>
            <pc:sldMk cId="2752267624" sldId="257"/>
            <ac:grpSpMk id="18" creationId="{3D289CCA-23D0-4956-B594-429F022614DA}"/>
          </ac:grpSpMkLst>
        </pc:gr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636550-A4F0-4D70-B10E-A36C663456AB}" type="datetimeFigureOut">
              <a:rPr lang="hr-HR" smtClean="0"/>
              <a:t>5.6.2020.</a:t>
            </a:fld>
            <a:endParaRPr lang="hr-HR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86C314-9F7B-4061-B154-CBFB76C76A5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200034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186C314-9F7B-4061-B154-CBFB76C76A57}" type="slidenum">
              <a:rPr lang="hr-HR" smtClean="0"/>
              <a:t>1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813139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361F082-F550-4DFB-8FB3-8A20D94DF1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2FD081CD-F5BA-40AB-8F19-730B6FDFA66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/>
              <a:t>Kliknite da biste uredili stil podnaslova matrice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A7B11B2C-D5FE-4676-ADA2-F0E555DA24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A36C0-45F0-4F04-9369-9A064456ED2D}" type="datetimeFigureOut">
              <a:rPr lang="hr-HR" smtClean="0"/>
              <a:t>5.6.2020.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3DDE7D9F-1F81-4B97-9034-4507C76669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13D0F300-A31C-4552-9CBA-2B998C5D89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AAB86-5C2B-494A-AEB8-5645435FA4C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618118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E2840CA-2B48-4866-BD36-7A55957D64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id="{6B21B2C3-1EF0-4B12-B24E-94CC31FA1D0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E04F01DA-35CE-4EEB-9D6C-AD5589B3AD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A36C0-45F0-4F04-9369-9A064456ED2D}" type="datetimeFigureOut">
              <a:rPr lang="hr-HR" smtClean="0"/>
              <a:t>5.6.2020.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8A84B32E-974B-447A-96CF-7D3C0A98BD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9EB9A3A4-5C2F-47E2-84E8-CD12FDA7ED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AAB86-5C2B-494A-AEB8-5645435FA4C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08686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>
            <a:extLst>
              <a:ext uri="{FF2B5EF4-FFF2-40B4-BE49-F238E27FC236}">
                <a16:creationId xmlns:a16="http://schemas.microsoft.com/office/drawing/2014/main" id="{A7FADECE-4CA3-4E76-9B24-189471F5BB6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id="{F6A33B5D-F793-4127-B071-732889F1EB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6E138730-F341-45E1-A268-55C2BF605F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A36C0-45F0-4F04-9369-9A064456ED2D}" type="datetimeFigureOut">
              <a:rPr lang="hr-HR" smtClean="0"/>
              <a:t>5.6.2020.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B3C5267D-903C-4EB6-AE38-6261F49D8E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9D31037A-D879-46E5-91EF-80338DE5DE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AAB86-5C2B-494A-AEB8-5645435FA4C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683747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DACEC2E-A433-4C49-979B-3D4136EF2B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9DF538FE-C87A-482E-88C0-FDCB7B8897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BB593CCF-E560-4CF0-BB40-04FADB7446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A36C0-45F0-4F04-9369-9A064456ED2D}" type="datetimeFigureOut">
              <a:rPr lang="hr-HR" smtClean="0"/>
              <a:t>5.6.2020.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A09B4EA0-25BC-4344-829C-C8586E9AF2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5A421C4E-D104-4381-B96C-EA2BCCB572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AAB86-5C2B-494A-AEB8-5645435FA4C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41984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139CDF9-43EE-4412-BD14-D6AC5475EF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30E44204-96B3-4982-88F1-20B90F0289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D5DEFC4E-809D-4C50-9885-C655BB5BFA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A36C0-45F0-4F04-9369-9A064456ED2D}" type="datetimeFigureOut">
              <a:rPr lang="hr-HR" smtClean="0"/>
              <a:t>5.6.2020.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6BC75936-7A61-4B30-9A84-B627CA5E04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4D47619B-3F34-4327-89A8-9A8B875C12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AAB86-5C2B-494A-AEB8-5645435FA4C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53120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163B92B-080A-4428-9D4C-40AF31D8B8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9235239A-2B94-41BA-A3CB-B66A355DAB7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2DC5B8B2-9A60-4B62-AA03-426194412E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EE75EAFF-63FC-4812-8817-37ED44D4C8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A36C0-45F0-4F04-9369-9A064456ED2D}" type="datetimeFigureOut">
              <a:rPr lang="hr-HR" smtClean="0"/>
              <a:t>5.6.2020.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FD133329-0E68-457C-B7C9-A1B621884A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EF1385A8-A4E7-48CF-8D85-09F0B2EF2A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AAB86-5C2B-494A-AEB8-5645435FA4C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571529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3689E13-F832-4070-BCDA-F1EDB2C5EB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161BE339-54D9-480A-B1BF-BF36BF3699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40CB7F91-DE5C-4A8C-AF48-0B566F55DB2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5" name="Rezervirano mjesto teksta 4">
            <a:extLst>
              <a:ext uri="{FF2B5EF4-FFF2-40B4-BE49-F238E27FC236}">
                <a16:creationId xmlns:a16="http://schemas.microsoft.com/office/drawing/2014/main" id="{4B190E90-9454-4262-A146-43EDB14EACE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6" name="Rezervirano mjesto sadržaja 5">
            <a:extLst>
              <a:ext uri="{FF2B5EF4-FFF2-40B4-BE49-F238E27FC236}">
                <a16:creationId xmlns:a16="http://schemas.microsoft.com/office/drawing/2014/main" id="{D27257CD-5D48-4030-911A-7D9E7049298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7" name="Rezervirano mjesto datuma 6">
            <a:extLst>
              <a:ext uri="{FF2B5EF4-FFF2-40B4-BE49-F238E27FC236}">
                <a16:creationId xmlns:a16="http://schemas.microsoft.com/office/drawing/2014/main" id="{088D5258-7EFF-496D-A2EE-2DEC4528AA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A36C0-45F0-4F04-9369-9A064456ED2D}" type="datetimeFigureOut">
              <a:rPr lang="hr-HR" smtClean="0"/>
              <a:t>5.6.2020.</a:t>
            </a:fld>
            <a:endParaRPr lang="hr-HR"/>
          </a:p>
        </p:txBody>
      </p:sp>
      <p:sp>
        <p:nvSpPr>
          <p:cNvPr id="8" name="Rezervirano mjesto podnožja 7">
            <a:extLst>
              <a:ext uri="{FF2B5EF4-FFF2-40B4-BE49-F238E27FC236}">
                <a16:creationId xmlns:a16="http://schemas.microsoft.com/office/drawing/2014/main" id="{0D1AB8E3-ED6C-4117-B229-119B64F653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>
            <a:extLst>
              <a:ext uri="{FF2B5EF4-FFF2-40B4-BE49-F238E27FC236}">
                <a16:creationId xmlns:a16="http://schemas.microsoft.com/office/drawing/2014/main" id="{17B1C0D4-BAD1-4A9E-80D6-56C2D804B7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AAB86-5C2B-494A-AEB8-5645435FA4C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9419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C2D51C8-8AF8-4E7A-9065-F525E61DCC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datuma 2">
            <a:extLst>
              <a:ext uri="{FF2B5EF4-FFF2-40B4-BE49-F238E27FC236}">
                <a16:creationId xmlns:a16="http://schemas.microsoft.com/office/drawing/2014/main" id="{D92D6FBB-D3EA-4650-9B9E-ACC18F852F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A36C0-45F0-4F04-9369-9A064456ED2D}" type="datetimeFigureOut">
              <a:rPr lang="hr-HR" smtClean="0"/>
              <a:t>5.6.2020.</a:t>
            </a:fld>
            <a:endParaRPr lang="hr-HR"/>
          </a:p>
        </p:txBody>
      </p:sp>
      <p:sp>
        <p:nvSpPr>
          <p:cNvPr id="4" name="Rezervirano mjesto podnožja 3">
            <a:extLst>
              <a:ext uri="{FF2B5EF4-FFF2-40B4-BE49-F238E27FC236}">
                <a16:creationId xmlns:a16="http://schemas.microsoft.com/office/drawing/2014/main" id="{3C4220A0-FA91-455F-B096-CF6908C89B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>
            <a:extLst>
              <a:ext uri="{FF2B5EF4-FFF2-40B4-BE49-F238E27FC236}">
                <a16:creationId xmlns:a16="http://schemas.microsoft.com/office/drawing/2014/main" id="{1DD85B84-26CA-4B92-B89B-B7FAE8048F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AAB86-5C2B-494A-AEB8-5645435FA4C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710458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>
            <a:extLst>
              <a:ext uri="{FF2B5EF4-FFF2-40B4-BE49-F238E27FC236}">
                <a16:creationId xmlns:a16="http://schemas.microsoft.com/office/drawing/2014/main" id="{F73B3912-0607-4BBD-8844-71254C6ADF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A36C0-45F0-4F04-9369-9A064456ED2D}" type="datetimeFigureOut">
              <a:rPr lang="hr-HR" smtClean="0"/>
              <a:t>5.6.2020.</a:t>
            </a:fld>
            <a:endParaRPr lang="hr-HR"/>
          </a:p>
        </p:txBody>
      </p:sp>
      <p:sp>
        <p:nvSpPr>
          <p:cNvPr id="3" name="Rezervirano mjesto podnožja 2">
            <a:extLst>
              <a:ext uri="{FF2B5EF4-FFF2-40B4-BE49-F238E27FC236}">
                <a16:creationId xmlns:a16="http://schemas.microsoft.com/office/drawing/2014/main" id="{EC3799D0-3261-49ED-9EC3-F8998CF11D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>
            <a:extLst>
              <a:ext uri="{FF2B5EF4-FFF2-40B4-BE49-F238E27FC236}">
                <a16:creationId xmlns:a16="http://schemas.microsoft.com/office/drawing/2014/main" id="{C3590636-4A68-4DCE-BFE9-504E536EF4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AAB86-5C2B-494A-AEB8-5645435FA4C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692835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49C1B94-D43A-4A6C-B8F0-5DEAF4273D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FA290D37-E882-4878-B7C8-351B6E4A5C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2DD9D4A8-09FC-4625-8A5C-5F9B45D033F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29686F42-6E77-4910-964D-E08806D4FC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A36C0-45F0-4F04-9369-9A064456ED2D}" type="datetimeFigureOut">
              <a:rPr lang="hr-HR" smtClean="0"/>
              <a:t>5.6.2020.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A5C7E95D-9ED7-4093-8414-922856AE2B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E581DE0D-12B1-47F2-B7A6-30217D9A10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AAB86-5C2B-494A-AEB8-5645435FA4C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576047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B34EC17-2DDE-4311-89DE-168054459B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like 2">
            <a:extLst>
              <a:ext uri="{FF2B5EF4-FFF2-40B4-BE49-F238E27FC236}">
                <a16:creationId xmlns:a16="http://schemas.microsoft.com/office/drawing/2014/main" id="{066F3654-F160-47DD-B693-B9A2F181E9D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F7B602F3-545B-4486-B321-3880A5F247A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D30754BD-5AE0-4613-866D-92081D6D39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A36C0-45F0-4F04-9369-9A064456ED2D}" type="datetimeFigureOut">
              <a:rPr lang="hr-HR" smtClean="0"/>
              <a:t>5.6.2020.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AAAEC644-D51D-47CE-9AAF-8F7A73CD9E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8F905AC1-7057-42E1-BD4A-50BC0EC1C8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AAB86-5C2B-494A-AEB8-5645435FA4C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739738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>
            <a:extLst>
              <a:ext uri="{FF2B5EF4-FFF2-40B4-BE49-F238E27FC236}">
                <a16:creationId xmlns:a16="http://schemas.microsoft.com/office/drawing/2014/main" id="{E644751F-3505-4438-8B23-67167C0BCB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90F7266F-9E1B-4D3B-B2C9-2955A0AB90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7DE5232D-A0D4-4E96-ABCF-FB82AED27CF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AA36C0-45F0-4F04-9369-9A064456ED2D}" type="datetimeFigureOut">
              <a:rPr lang="hr-HR" smtClean="0"/>
              <a:t>5.6.2020.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1ED79C60-5EB9-40DF-986F-0A0B5B30770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B1E3FA55-A462-4772-BAB0-03EAC92C861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1AAB86-5C2B-494A-AEB8-5645435FA4C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442715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Skola je mjesto za 5 - YouTube">
            <a:extLst>
              <a:ext uri="{FF2B5EF4-FFF2-40B4-BE49-F238E27FC236}">
                <a16:creationId xmlns:a16="http://schemas.microsoft.com/office/drawing/2014/main" id="{153C0890-E969-476D-84A6-0BF01F4BCC4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12192000" cy="68134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ekstniOkvir 14">
            <a:extLst>
              <a:ext uri="{FF2B5EF4-FFF2-40B4-BE49-F238E27FC236}">
                <a16:creationId xmlns:a16="http://schemas.microsoft.com/office/drawing/2014/main" id="{78F1B3B3-DD99-4361-8E5F-2EA50FC85E41}"/>
              </a:ext>
            </a:extLst>
          </p:cNvPr>
          <p:cNvSpPr txBox="1"/>
          <p:nvPr/>
        </p:nvSpPr>
        <p:spPr>
          <a:xfrm>
            <a:off x="2442519" y="720321"/>
            <a:ext cx="730696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5400"/>
              <a:t>Sretan ti 42 rođendan</a:t>
            </a:r>
          </a:p>
        </p:txBody>
      </p:sp>
      <p:sp>
        <p:nvSpPr>
          <p:cNvPr id="2" name="Pravokutnik 1">
            <a:extLst>
              <a:ext uri="{FF2B5EF4-FFF2-40B4-BE49-F238E27FC236}">
                <a16:creationId xmlns:a16="http://schemas.microsoft.com/office/drawing/2014/main" id="{7E1FE66B-47F8-4BC2-8686-088F7AF21689}"/>
              </a:ext>
            </a:extLst>
          </p:cNvPr>
          <p:cNvSpPr/>
          <p:nvPr/>
        </p:nvSpPr>
        <p:spPr>
          <a:xfrm>
            <a:off x="6300285" y="0"/>
            <a:ext cx="5889380" cy="7289739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hr-HR" b="1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grpSp>
        <p:nvGrpSpPr>
          <p:cNvPr id="18" name="Grupa 17">
            <a:extLst>
              <a:ext uri="{FF2B5EF4-FFF2-40B4-BE49-F238E27FC236}">
                <a16:creationId xmlns:a16="http://schemas.microsoft.com/office/drawing/2014/main" id="{3D289CCA-23D0-4956-B594-429F022614DA}"/>
              </a:ext>
            </a:extLst>
          </p:cNvPr>
          <p:cNvGrpSpPr/>
          <p:nvPr/>
        </p:nvGrpSpPr>
        <p:grpSpPr>
          <a:xfrm>
            <a:off x="-130253" y="0"/>
            <a:ext cx="7294355" cy="7283397"/>
            <a:chOff x="-30762" y="44521"/>
            <a:chExt cx="7164959" cy="7269020"/>
          </a:xfrm>
        </p:grpSpPr>
        <p:grpSp>
          <p:nvGrpSpPr>
            <p:cNvPr id="19" name="Grupa 18">
              <a:extLst>
                <a:ext uri="{FF2B5EF4-FFF2-40B4-BE49-F238E27FC236}">
                  <a16:creationId xmlns:a16="http://schemas.microsoft.com/office/drawing/2014/main" id="{34D9203B-2E42-4BE1-9D06-C9D6AAB3F670}"/>
                </a:ext>
              </a:extLst>
            </p:cNvPr>
            <p:cNvGrpSpPr/>
            <p:nvPr/>
          </p:nvGrpSpPr>
          <p:grpSpPr>
            <a:xfrm>
              <a:off x="-30762" y="44521"/>
              <a:ext cx="6387373" cy="7269020"/>
              <a:chOff x="-61524" y="0"/>
              <a:chExt cx="6387373" cy="7269020"/>
            </a:xfrm>
          </p:grpSpPr>
          <p:sp>
            <p:nvSpPr>
              <p:cNvPr id="20" name="Pravokutnik 19">
                <a:extLst>
                  <a:ext uri="{FF2B5EF4-FFF2-40B4-BE49-F238E27FC236}">
                    <a16:creationId xmlns:a16="http://schemas.microsoft.com/office/drawing/2014/main" id="{43A8890C-FDA6-4A69-895E-6F39B635A84A}"/>
                  </a:ext>
                </a:extLst>
              </p:cNvPr>
              <p:cNvSpPr/>
              <p:nvPr/>
            </p:nvSpPr>
            <p:spPr>
              <a:xfrm>
                <a:off x="-2864" y="0"/>
                <a:ext cx="6328713" cy="7269020"/>
              </a:xfrm>
              <a:prstGeom prst="rect">
                <a:avLst/>
              </a:prstGeom>
              <a:solidFill>
                <a:srgbClr val="C0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21" name="Pravokutnik 20">
                <a:extLst>
                  <a:ext uri="{FF2B5EF4-FFF2-40B4-BE49-F238E27FC236}">
                    <a16:creationId xmlns:a16="http://schemas.microsoft.com/office/drawing/2014/main" id="{F04767B3-9766-478F-B85E-FB1954FE1D59}"/>
                  </a:ext>
                </a:extLst>
              </p:cNvPr>
              <p:cNvSpPr/>
              <p:nvPr/>
            </p:nvSpPr>
            <p:spPr>
              <a:xfrm flipH="1">
                <a:off x="-61524" y="523682"/>
                <a:ext cx="6057900" cy="1754326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>
                <a:spAutoFit/>
              </a:bodyPr>
              <a:lstStyle/>
              <a:p>
                <a:pPr algn="ctr"/>
                <a:r>
                  <a:rPr lang="hr-HR" sz="5400" b="1">
                    <a:ln w="12700">
                      <a:solidFill>
                        <a:schemeClr val="accent1"/>
                      </a:solidFill>
                      <a:prstDash val="solid"/>
                    </a:ln>
                    <a:pattFill prst="pct50">
                      <a:fgClr>
                        <a:schemeClr val="accent1"/>
                      </a:fgClr>
                      <a:bgClr>
                        <a:schemeClr val="accent1">
                          <a:lumMod val="20000"/>
                          <a:lumOff val="80000"/>
                        </a:schemeClr>
                      </a:bgClr>
                    </a:pattFill>
                    <a:effectLst>
                      <a:outerShdw dist="38100" dir="2640000" algn="bl" rotWithShape="0">
                        <a:schemeClr val="accent1"/>
                      </a:outerShdw>
                    </a:effectLst>
                  </a:rPr>
                  <a:t>Sretan ti tvoj dan školo „Petar Zrinski”</a:t>
                </a:r>
                <a:endParaRPr lang="hr-HR" sz="5400" b="1" cap="none" spc="0">
                  <a:ln w="12700">
                    <a:solidFill>
                      <a:schemeClr val="accent1"/>
                    </a:solidFill>
                    <a:prstDash val="solid"/>
                  </a:ln>
                  <a:pattFill prst="pct50">
                    <a:fgClr>
                      <a:schemeClr val="accent1"/>
                    </a:fgClr>
                    <a:bgClr>
                      <a:schemeClr val="accent1">
                        <a:lumMod val="20000"/>
                        <a:lumOff val="80000"/>
                      </a:schemeClr>
                    </a:bgClr>
                  </a:pattFill>
                  <a:effectLst>
                    <a:outerShdw dist="38100" dir="2640000" algn="bl" rotWithShape="0">
                      <a:schemeClr val="accent1"/>
                    </a:outerShdw>
                  </a:effectLst>
                </a:endParaRPr>
              </a:p>
            </p:txBody>
          </p:sp>
        </p:grpSp>
        <p:grpSp>
          <p:nvGrpSpPr>
            <p:cNvPr id="22" name="Grupa 21">
              <a:extLst>
                <a:ext uri="{FF2B5EF4-FFF2-40B4-BE49-F238E27FC236}">
                  <a16:creationId xmlns:a16="http://schemas.microsoft.com/office/drawing/2014/main" id="{96E0B612-4C64-46AF-BAA0-5CAF81D8DFC0}"/>
                </a:ext>
              </a:extLst>
            </p:cNvPr>
            <p:cNvGrpSpPr/>
            <p:nvPr/>
          </p:nvGrpSpPr>
          <p:grpSpPr>
            <a:xfrm>
              <a:off x="5457540" y="2609008"/>
              <a:ext cx="1676657" cy="2140046"/>
              <a:chOff x="5256453" y="-2635530"/>
              <a:chExt cx="1676657" cy="2140046"/>
            </a:xfrm>
          </p:grpSpPr>
          <p:sp>
            <p:nvSpPr>
              <p:cNvPr id="23" name="Elipsa 22">
                <a:extLst>
                  <a:ext uri="{FF2B5EF4-FFF2-40B4-BE49-F238E27FC236}">
                    <a16:creationId xmlns:a16="http://schemas.microsoft.com/office/drawing/2014/main" id="{89AED92E-2175-46E7-BEA2-976548AF25B7}"/>
                  </a:ext>
                </a:extLst>
              </p:cNvPr>
              <p:cNvSpPr/>
              <p:nvPr/>
            </p:nvSpPr>
            <p:spPr>
              <a:xfrm>
                <a:off x="5256453" y="-2635530"/>
                <a:ext cx="1676657" cy="2140046"/>
              </a:xfrm>
              <a:prstGeom prst="ellipse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  <a:effectLst>
                <a:innerShdw blurRad="63500" dist="50800" dir="16200000">
                  <a:prstClr val="black">
                    <a:alpha val="50000"/>
                  </a:prstClr>
                </a:innerShdw>
              </a:effectLst>
              <a:scene3d>
                <a:camera prst="perspectiveFront"/>
                <a:lightRig rig="threePt" dir="t"/>
              </a:scene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  <a:scene3d>
                  <a:camera prst="perspectiveLeft"/>
                  <a:lightRig rig="threePt" dir="t"/>
                </a:scene3d>
              </a:bodyPr>
              <a:lstStyle/>
              <a:p>
                <a:pPr algn="ctr"/>
                <a:endParaRPr lang="hr-HR" b="1">
                  <a:ln w="12700">
                    <a:solidFill>
                      <a:schemeClr val="tx2">
                        <a:lumMod val="75000"/>
                      </a:schemeClr>
                    </a:solidFill>
                    <a:prstDash val="solid"/>
                  </a:ln>
                  <a:pattFill prst="dkUpDiag">
                    <a:fgClr>
                      <a:schemeClr val="tx2"/>
                    </a:fgClr>
                    <a:bgClr>
                      <a:schemeClr val="tx2">
                        <a:lumMod val="20000"/>
                        <a:lumOff val="80000"/>
                      </a:schemeClr>
                    </a:bgClr>
                  </a:pattFill>
                  <a:effectLst>
                    <a:outerShdw dist="38100" dir="2640000" algn="bl" rotWithShape="0">
                      <a:schemeClr val="tx2">
                        <a:lumMod val="75000"/>
                      </a:schemeClr>
                    </a:outerShdw>
                  </a:effectLst>
                </a:endParaRPr>
              </a:p>
            </p:txBody>
          </p:sp>
          <p:sp>
            <p:nvSpPr>
              <p:cNvPr id="24" name="Jednakokračni trokut 23">
                <a:extLst>
                  <a:ext uri="{FF2B5EF4-FFF2-40B4-BE49-F238E27FC236}">
                    <a16:creationId xmlns:a16="http://schemas.microsoft.com/office/drawing/2014/main" id="{581F016A-ECD1-458A-B38C-E59E135F5285}"/>
                  </a:ext>
                </a:extLst>
              </p:cNvPr>
              <p:cNvSpPr/>
              <p:nvPr/>
            </p:nvSpPr>
            <p:spPr>
              <a:xfrm rot="5400000">
                <a:off x="5648551" y="-1901178"/>
                <a:ext cx="1224614" cy="795143"/>
              </a:xfrm>
              <a:prstGeom prst="triangle">
                <a:avLst/>
              </a:prstGeom>
              <a:scene3d>
                <a:camera prst="obliqueTopLeft"/>
                <a:lightRig rig="threePt" dir="t"/>
              </a:scene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hr-HR" b="1">
                  <a:ln w="12700">
                    <a:solidFill>
                      <a:schemeClr val="accent3">
                        <a:lumMod val="50000"/>
                      </a:schemeClr>
                    </a:solidFill>
                    <a:prstDash val="solid"/>
                  </a:ln>
                  <a:pattFill prst="narHorz">
                    <a:fgClr>
                      <a:schemeClr val="accent3"/>
                    </a:fgClr>
                    <a:bgClr>
                      <a:schemeClr val="accent3">
                        <a:lumMod val="40000"/>
                        <a:lumOff val="60000"/>
                      </a:schemeClr>
                    </a:bgClr>
                  </a:pattFill>
                  <a:effectLst>
                    <a:innerShdw blurRad="177800">
                      <a:schemeClr val="accent3">
                        <a:lumMod val="50000"/>
                      </a:schemeClr>
                    </a:innerShdw>
                  </a:effectLst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752267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4BB211A0269BC4E9195EF0F3AA9F2CD" ma:contentTypeVersion="12" ma:contentTypeDescription="Create a new document." ma:contentTypeScope="" ma:versionID="dc4000dff33f93e726deffbf6baae494">
  <xsd:schema xmlns:xsd="http://www.w3.org/2001/XMLSchema" xmlns:xs="http://www.w3.org/2001/XMLSchema" xmlns:p="http://schemas.microsoft.com/office/2006/metadata/properties" xmlns:ns3="5ac0a73e-80ff-419c-a19b-01298d7ab753" xmlns:ns4="07105abe-98e3-4911-8fc6-9109a35e1c32" targetNamespace="http://schemas.microsoft.com/office/2006/metadata/properties" ma:root="true" ma:fieldsID="1288abc1c640883cb7a40c8029597688" ns3:_="" ns4:_="">
    <xsd:import namespace="5ac0a73e-80ff-419c-a19b-01298d7ab753"/>
    <xsd:import namespace="07105abe-98e3-4911-8fc6-9109a35e1c32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ac0a73e-80ff-419c-a19b-01298d7ab75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7105abe-98e3-4911-8fc6-9109a35e1c32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1E165C8-BF88-4EB0-BCA7-2FBEFD8DA04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0554430-EAD4-4FA4-9D5F-C07FEA9F0653}">
  <ds:schemaRefs>
    <ds:schemaRef ds:uri="http://schemas.microsoft.com/office/2006/metadata/properties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5ac0a73e-80ff-419c-a19b-01298d7ab753"/>
    <ds:schemaRef ds:uri="http://purl.org/dc/dcmitype/"/>
    <ds:schemaRef ds:uri="http://schemas.microsoft.com/office/infopath/2007/PartnerControls"/>
    <ds:schemaRef ds:uri="http://purl.org/dc/elements/1.1/"/>
    <ds:schemaRef ds:uri="07105abe-98e3-4911-8fc6-9109a35e1c32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9A008B1B-95BF-4D97-A49C-3D76B14277DA}">
  <ds:schemaRefs>
    <ds:schemaRef ds:uri="07105abe-98e3-4911-8fc6-9109a35e1c32"/>
    <ds:schemaRef ds:uri="5ac0a73e-80ff-419c-a19b-01298d7ab753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</Words>
  <Application>Microsoft Office PowerPoint</Application>
  <PresentationFormat>Široki zaslon</PresentationFormat>
  <Paragraphs>3</Paragraphs>
  <Slides>1</Slides>
  <Notes>1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sustava Office</vt:lpstr>
      <vt:lpstr>PowerPoint prezentacija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prezentacija</dc:title>
  <dc:creator>Lori Ana Naglić</dc:creator>
  <cp:lastModifiedBy>Korisnik</cp:lastModifiedBy>
  <cp:revision>1</cp:revision>
  <dcterms:created xsi:type="dcterms:W3CDTF">2020-06-03T14:09:55Z</dcterms:created>
  <dcterms:modified xsi:type="dcterms:W3CDTF">2020-06-05T06:01:03Z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0x01010014BB211A0269BC4E9195EF0F3AA9F2CD</vt:lpwstr>
  </property>
</Properties>
</file>